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638" autoAdjust="0"/>
    <p:restoredTop sz="94681"/>
  </p:normalViewPr>
  <p:slideViewPr>
    <p:cSldViewPr snapToGrid="0">
      <p:cViewPr varScale="1">
        <p:scale>
          <a:sx n="90" d="100"/>
          <a:sy n="90" d="100"/>
        </p:scale>
        <p:origin x="208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276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DFF47-1C6B-6243-9132-76DBDEBF98B6}" type="datetimeFigureOut">
              <a:rPr lang="en-IT" smtClean="0"/>
              <a:t>18/03/26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EAE1C-597A-144C-BA23-E04CBC3E5217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92182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3EAE1C-597A-144C-BA23-E04CBC3E5217}" type="slidenum">
              <a:rPr lang="en-IT" smtClean="0"/>
              <a:t>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05588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8E225C-3CBE-DFB4-9965-A62645423B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60C5939-98C1-8741-10E7-EF66D6560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D6E755-5E69-7EE0-0F3D-E00AE2524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AAD7C3-BCC3-0493-86B1-FBACC1819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E14A25-CFD6-0B2C-6DCD-AC292CED0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8362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1F877A-3B7D-3407-3AB9-41F14C70D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AB18F2E-2558-01E8-D022-DD9A078C9A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92D0AA-05BC-0F44-950A-98131874F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DD3DACD-6DA7-A4B0-0C57-E99F4C743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8F63EF-4817-6957-A452-C9B20173A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926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7A333EE-DAAD-15BE-5981-091FB60BB0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4A3FF7-C799-C004-EFA7-8E514021C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DD2BAB-9899-753B-952C-656EAB35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10921C-5BF9-DF02-88B6-DE439C4AE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5CE965-131D-6E28-8C15-4CDADA8B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7022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1A1B44-83B4-8C60-1EC8-75C48A7B7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BE206B-47D8-0CDF-A5DA-95741F519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BDA20C-BD9A-564C-87B0-2566285B2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A6C544-CB39-D18C-DF5F-3BCDBFC5B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47F1DA-F177-2650-A506-C8995B7C1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170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3A3950-8EFA-BCDB-D0AE-D5F505A3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ED22AD-1062-59C5-988E-A0FEA55D1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B98EB4-5CE2-F5AA-43DC-9C7F00958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2348F7-9EB5-7F42-3CA7-013D2C1E6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343790-0ED7-4BF2-2D62-45C29AA09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0698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494410-CC22-509C-0E44-A3FBD8756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D5C781-3CE2-5121-F8E9-2369EA308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5DBF1C-514B-ACF0-0D83-F10E6B8B9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335DF3-1C8E-1854-2909-743794860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95CAA3E-F49E-A3E9-3C44-45EF46934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A8C3EE6-32D2-A842-CA39-2A12DF46A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3992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C76762-68EC-1066-04F7-BB9215A22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6175E20-81DD-A474-04E8-8F71B063D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2678A72-7F4D-510C-0828-0624BA968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6E77BB8-9425-7973-9F5C-6D1A167FE1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F9FE9EC-76A5-2BEE-8965-2A0F70A5EA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C38FBC1-C4A7-9985-81A0-D6D0B4432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FD4A8BB-1933-8D96-6EF5-2E8748643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AF449AF-C647-E59C-33BE-256709EE4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974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221821-3BD1-510A-CDBA-014BF8D8C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2F5980F-C0A8-8E17-87A0-53A673D4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7FB8816-B1AD-2D5A-9020-9BFA55BBF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A62CC16-5391-3604-39FD-E011D5D6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867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5FFA865-F5A5-B675-A2A6-2EF6FAB0B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324B6F2-D783-2DFD-64C7-BB9D5705E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12998A8-9FE9-8F37-D25D-A82AF1D97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0121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4653EF-0B89-C9A0-A054-094F99003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B942FB-3AC3-9E6A-C7F4-34045CB0A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EDF5FF8-772F-ADE8-D8AA-1586F5774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20C6EAA-CBA9-5834-AA2B-2924F2269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03BA7B-2166-9DE3-2520-F33535447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76ADA11-23EA-3220-16C3-1C12D7994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11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138C57-982C-7C98-8ED6-2DB09C737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3855088-E0B6-057C-35C7-12100B5C99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996BEC1-5DAA-D19D-FBCB-5BC36790D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A651FFC-9184-4AEA-F5F0-48F3475E5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09B3AFB-DB57-91EA-7B75-25DC21689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5A55458-2B4F-9C1F-9F53-A24BC9BB6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125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FFA162A-F829-24C0-985C-8815E015E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0E5941F-EAAB-4269-93A4-9B8BEB5A4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269512-E435-57CA-6E2E-D6F3917BF6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5C0EC3-AE83-44F2-9BB0-08BB58352D8F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8A4CDD-795C-431B-9022-1F61A88677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3D0CB9-A1B6-B332-F47C-E23481EFE2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6F0C9D-49B7-4A83-93A6-0561DC10350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589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teams.microsoft.com/meet/31579637286954?p=YWfnultb2t2Vx8NNF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BF2D3B32-39C1-8E5F-406D-F164620A4C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74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EE90ED-9637-33C1-F761-61E068A2CB20}"/>
              </a:ext>
            </a:extLst>
          </p:cNvPr>
          <p:cNvSpPr txBox="1"/>
          <p:nvPr/>
        </p:nvSpPr>
        <p:spPr>
          <a:xfrm>
            <a:off x="1101847" y="2752315"/>
            <a:ext cx="399458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SPEAKER </a:t>
            </a:r>
          </a:p>
          <a:p>
            <a:pPr algn="ctr"/>
            <a:r>
              <a:rPr lang="it-IT" sz="2000" dirty="0"/>
              <a:t>Prof. </a:t>
            </a:r>
            <a:r>
              <a:rPr lang="en-GB" sz="2000" dirty="0">
                <a:solidFill>
                  <a:srgbClr val="212121"/>
                </a:solidFill>
              </a:rPr>
              <a:t>Simonetta DI PIPPO</a:t>
            </a:r>
            <a:endParaRPr lang="en-IT" sz="2000" dirty="0">
              <a:solidFill>
                <a:srgbClr val="212121"/>
              </a:solidFill>
            </a:endParaRPr>
          </a:p>
          <a:p>
            <a:pPr algn="ctr"/>
            <a:r>
              <a:rPr lang="en-IT" i="1" dirty="0"/>
              <a:t>Former UNOOSA Director | Space Economy Lab Bocconi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25A304-81E2-8E52-71DF-D51102D98375}"/>
              </a:ext>
            </a:extLst>
          </p:cNvPr>
          <p:cNvSpPr txBox="1"/>
          <p:nvPr/>
        </p:nvSpPr>
        <p:spPr>
          <a:xfrm>
            <a:off x="1974165" y="1748682"/>
            <a:ext cx="8243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1B4B88"/>
                </a:solidFill>
                <a:latin typeface="+mj-lt"/>
              </a:rPr>
              <a:t>The challenges of space economy for Europe</a:t>
            </a:r>
            <a:endParaRPr lang="en-GB" sz="3200" b="1" dirty="0">
              <a:solidFill>
                <a:srgbClr val="1B4B88"/>
              </a:solidFill>
              <a:effectLst/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BE3261-BFB3-7FED-751F-6A718467896A}"/>
              </a:ext>
            </a:extLst>
          </p:cNvPr>
          <p:cNvSpPr txBox="1"/>
          <p:nvPr/>
        </p:nvSpPr>
        <p:spPr>
          <a:xfrm>
            <a:off x="8493859" y="5264019"/>
            <a:ext cx="31991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>
                <a:solidFill>
                  <a:srgbClr val="000000"/>
                </a:solidFill>
              </a:rPr>
              <a:t>Contact: </a:t>
            </a:r>
            <a:r>
              <a:rPr lang="en-GB" sz="1200" i="1" dirty="0" err="1">
                <a:solidFill>
                  <a:srgbClr val="000000"/>
                </a:solidFill>
              </a:rPr>
              <a:t>camilla.campodonico</a:t>
            </a:r>
            <a:r>
              <a:rPr lang="en-GB" sz="1200" i="1" dirty="0" err="1">
                <a:effectLst/>
              </a:rPr>
              <a:t>@</a:t>
            </a:r>
            <a:r>
              <a:rPr lang="en-GB" sz="1200" i="1" dirty="0" err="1"/>
              <a:t>edu</a:t>
            </a:r>
            <a:r>
              <a:rPr lang="en-GB" sz="1200" i="1" dirty="0" err="1">
                <a:effectLst/>
              </a:rPr>
              <a:t>.unige.it</a:t>
            </a:r>
            <a:endParaRPr lang="en-GB" sz="1200" i="1" dirty="0"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6710D6-0D54-C1A3-C66D-3A0B76D23822}"/>
              </a:ext>
            </a:extLst>
          </p:cNvPr>
          <p:cNvSpPr txBox="1"/>
          <p:nvPr/>
        </p:nvSpPr>
        <p:spPr>
          <a:xfrm>
            <a:off x="7194187" y="2752315"/>
            <a:ext cx="39945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MODERATOR </a:t>
            </a:r>
          </a:p>
          <a:p>
            <a:pPr algn="ctr"/>
            <a:r>
              <a:rPr lang="en-IT" sz="2000" dirty="0"/>
              <a:t>Prof. Claudia CINELLI </a:t>
            </a:r>
          </a:p>
          <a:p>
            <a:pPr algn="ctr"/>
            <a:r>
              <a:rPr lang="en-IT" i="1" dirty="0"/>
              <a:t>University  of Pisa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AD25C8-D876-0713-C409-0304F45CC585}"/>
              </a:ext>
            </a:extLst>
          </p:cNvPr>
          <p:cNvSpPr txBox="1"/>
          <p:nvPr/>
        </p:nvSpPr>
        <p:spPr>
          <a:xfrm>
            <a:off x="1248703" y="4479188"/>
            <a:ext cx="41739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20 March</a:t>
            </a: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 2026 </a:t>
            </a:r>
            <a:r>
              <a:rPr lang="en-IT" dirty="0">
                <a:solidFill>
                  <a:srgbClr val="000000"/>
                </a:solidFill>
              </a:rPr>
              <a:t>| </a:t>
            </a:r>
            <a:r>
              <a:rPr lang="en-GB" b="0" dirty="0">
                <a:solidFill>
                  <a:srgbClr val="000000"/>
                </a:solidFill>
              </a:rPr>
              <a:t>9:00</a:t>
            </a:r>
            <a:r>
              <a:rPr lang="en-GB" i="0" u="none" strike="noStrike" dirty="0">
                <a:solidFill>
                  <a:srgbClr val="000000"/>
                </a:solidFill>
                <a:effectLst/>
              </a:rPr>
              <a:t>-</a:t>
            </a:r>
            <a:r>
              <a:rPr lang="it-IT" i="0" u="none" strike="noStrike" dirty="0">
                <a:solidFill>
                  <a:srgbClr val="000000"/>
                </a:solidFill>
                <a:effectLst/>
              </a:rPr>
              <a:t>13:00</a:t>
            </a:r>
            <a:r>
              <a:rPr lang="en-IT" i="0" dirty="0">
                <a:solidFill>
                  <a:srgbClr val="212121"/>
                </a:solidFill>
              </a:rPr>
              <a:t> | </a:t>
            </a:r>
            <a:r>
              <a:rPr lang="en-IT" dirty="0">
                <a:hlinkClick r:id="rId4"/>
              </a:rPr>
              <a:t>MS Teams</a:t>
            </a:r>
            <a:endParaRPr lang="en-IT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5A0FBB-0EFF-780C-ABCF-866D429A2C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303182" y="5899832"/>
            <a:ext cx="697318" cy="73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945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50</Words>
  <Application>Microsoft Macintosh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Francesca Gelichi</dc:creator>
  <cp:lastModifiedBy>Camilla Campodonico</cp:lastModifiedBy>
  <cp:revision>25</cp:revision>
  <dcterms:created xsi:type="dcterms:W3CDTF">2024-09-30T08:53:43Z</dcterms:created>
  <dcterms:modified xsi:type="dcterms:W3CDTF">2026-03-18T11:08:40Z</dcterms:modified>
</cp:coreProperties>
</file>